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ghTrjufsTLLQkLdTBydrFsqyz+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EA9569-01FE-4905-96E4-45E69A2EE58A}">
  <a:tblStyle styleId="{5AEA9569-01FE-4905-96E4-45E69A2EE58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55.jp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9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R2mC-NUAmMk" TargetMode="External"/><Relationship Id="rId4" Type="http://schemas.openxmlformats.org/officeDocument/2006/relationships/image" Target="../media/image60.gif"/><Relationship Id="rId5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jpg"/><Relationship Id="rId4" Type="http://schemas.openxmlformats.org/officeDocument/2006/relationships/image" Target="../media/image53.jpg"/><Relationship Id="rId5" Type="http://schemas.openxmlformats.org/officeDocument/2006/relationships/hyperlink" Target="https://www.youtube.com/watch?v=Jky9I1ihAk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jpg"/><Relationship Id="rId4" Type="http://schemas.openxmlformats.org/officeDocument/2006/relationships/hyperlink" Target="https://arstechnica.com/cars/2017/09/ntsb-teslas-autopilot-ux-a-major-role-in-fatal-model-s-crash/" TargetMode="External"/><Relationship Id="rId5" Type="http://schemas.openxmlformats.org/officeDocument/2006/relationships/image" Target="../media/image54.jpg"/><Relationship Id="rId6" Type="http://schemas.openxmlformats.org/officeDocument/2006/relationships/hyperlink" Target="https://www.theverge.com/2016/3/24/11297050/tay-microsoft-chatbot-racist" TargetMode="External"/><Relationship Id="rId7" Type="http://schemas.openxmlformats.org/officeDocument/2006/relationships/hyperlink" Target="https://www.youtube.com/watch?v=epyWW2e43UU" TargetMode="External"/><Relationship Id="rId8" Type="http://schemas.openxmlformats.org/officeDocument/2006/relationships/hyperlink" Target="https://www.youtube.com/watch?v=dj5M4s-cdAw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image" Target="../media/image21.jpg"/><Relationship Id="rId5" Type="http://schemas.openxmlformats.org/officeDocument/2006/relationships/image" Target="../media/image47.jpg"/><Relationship Id="rId6" Type="http://schemas.openxmlformats.org/officeDocument/2006/relationships/image" Target="../media/image42.jpg"/><Relationship Id="rId7" Type="http://schemas.openxmlformats.org/officeDocument/2006/relationships/image" Target="../media/image37.jpg"/><Relationship Id="rId8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descr="Events organizados por The Bridge | Digital Talent Accelerator | Eventbrite"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Supervisado</a:t>
            </a:r>
            <a:endParaRPr/>
          </a:p>
        </p:txBody>
      </p:sp>
      <p:sp>
        <p:nvSpPr>
          <p:cNvPr id="210" name="Google Shape;210;p10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Datos etiquetados</a:t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7182066" y="1762118"/>
            <a:ext cx="4678502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 una serie de datos (</a:t>
            </a:r>
            <a:r>
              <a:rPr b="1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definen nuestra variable objetivo (</a:t>
            </a:r>
            <a:r>
              <a:rPr b="1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upervised Learning. In machine learning, Supervised… | by Jorge Leonel |  Medium" id="213" name="Google Shape;2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02" y="1762118"/>
            <a:ext cx="6224121" cy="459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No supervisado</a:t>
            </a:r>
            <a:endParaRPr/>
          </a:p>
        </p:txBody>
      </p:sp>
      <p:sp>
        <p:nvSpPr>
          <p:cNvPr id="219" name="Google Shape;219;p11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Datos sin etiquetar</a:t>
            </a: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supervised Machine Learning Example in Keras | by Andrej Baranovskij |  Towards Data Science"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02" y="1768234"/>
            <a:ext cx="6359497" cy="4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/>
        </p:nvSpPr>
        <p:spPr>
          <a:xfrm>
            <a:off x="7386220" y="1762118"/>
            <a:ext cx="437669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no tengo los datos etiquetados. NO hay una variable a predecir.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Tengo una serie de imágenes de perros y gatos, pero en ningún metadato tengo identificado qué hay en cada imagen.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el propio algoritmo el que detecta patrones (tamaño, color de pelo, orejas…) y separa en grupos los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's the Difference Between AI, Machine Learning, and Deep Learning? |  Oracle Big Data Blog" id="227" name="Google Shape;227;p12"/>
          <p:cNvPicPr preferRelativeResize="0"/>
          <p:nvPr/>
        </p:nvPicPr>
        <p:blipFill rotWithShape="1">
          <a:blip r:embed="rId3">
            <a:alphaModFix/>
          </a:blip>
          <a:srcRect b="9028" l="7174" r="7247" t="25695"/>
          <a:stretch/>
        </p:blipFill>
        <p:spPr>
          <a:xfrm>
            <a:off x="5492676" y="2892806"/>
            <a:ext cx="5984949" cy="2606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s Programming knowledge Required to Pursue Data Science? | Blog" id="228" name="Google Shape;22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0072" y="2294965"/>
            <a:ext cx="3496182" cy="36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¿Dónde situamos ML?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Subcampo de la Inteligencia Artificial (IA)</a:t>
            </a:r>
            <a:endParaRPr/>
          </a:p>
        </p:txBody>
      </p:sp>
      <p:sp>
        <p:nvSpPr>
          <p:cNvPr id="231" name="Google Shape;231;p1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Jackie Chan GIF - JackieChan Meme What - Descubre &amp; Comparte GIFs" id="232" name="Google Shape;23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2182" y="2513395"/>
            <a:ext cx="47053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1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>
            <p:ph type="title"/>
          </p:nvPr>
        </p:nvSpPr>
        <p:spPr>
          <a:xfrm>
            <a:off x="40322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/>
              <a:t>Machine Learning</a:t>
            </a:r>
            <a:endParaRPr sz="2400"/>
          </a:p>
        </p:txBody>
      </p:sp>
      <p:sp>
        <p:nvSpPr>
          <p:cNvPr id="239" name="Google Shape;239;p14"/>
          <p:cNvSpPr/>
          <p:nvPr/>
        </p:nvSpPr>
        <p:spPr>
          <a:xfrm>
            <a:off x="363547" y="1628574"/>
            <a:ext cx="3121016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de las ciencias de la computación y una rama de la Inteligencia Artificial, cuyo objetivo es simular el </a:t>
            </a:r>
            <a:r>
              <a:rPr b="1" i="1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automático</a:t>
            </a: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b="1" i="1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14"/>
          <p:cNvCxnSpPr/>
          <p:nvPr/>
        </p:nvCxnSpPr>
        <p:spPr>
          <a:xfrm>
            <a:off x="1895475" y="3686175"/>
            <a:ext cx="0" cy="132397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1" name="Google Shape;241;p14"/>
          <p:cNvSpPr txBox="1"/>
          <p:nvPr/>
        </p:nvSpPr>
        <p:spPr>
          <a:xfrm>
            <a:off x="439738" y="5216883"/>
            <a:ext cx="29114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Supervisados, no supervisados…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4"/>
          <p:cNvSpPr txBox="1"/>
          <p:nvPr/>
        </p:nvSpPr>
        <p:spPr>
          <a:xfrm>
            <a:off x="44989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4251436" y="1623912"/>
            <a:ext cx="3616548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i="1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ML</a:t>
            </a: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visión artificial es una de las áreas donde el Deep Learning proporciona una mejora considerable en comparación con algoritmos más tradicionales”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14"/>
          <p:cNvCxnSpPr/>
          <p:nvPr/>
        </p:nvCxnSpPr>
        <p:spPr>
          <a:xfrm>
            <a:off x="2905125" y="5614135"/>
            <a:ext cx="111442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5" name="Google Shape;245;p14"/>
          <p:cNvSpPr txBox="1"/>
          <p:nvPr/>
        </p:nvSpPr>
        <p:spPr>
          <a:xfrm>
            <a:off x="88042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8804274" y="1623912"/>
            <a:ext cx="298450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algoritmos de Machine Learning que tienen como objetivo imitar los comportamientos cognitivos del ser humano”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ep Learning with Python" id="247" name="Google Shape;2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7687" y="4749476"/>
            <a:ext cx="3247420" cy="17293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, tabla&#10;&#10;Descripción generada automáticamente" id="248" name="Google Shape;24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0972" y="5658995"/>
            <a:ext cx="632236" cy="632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249" name="Google Shape;24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61748" y="5826885"/>
            <a:ext cx="439922" cy="439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automáticamente" id="250" name="Google Shape;25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2101" y="5793343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4"/>
          <p:cNvSpPr txBox="1"/>
          <p:nvPr/>
        </p:nvSpPr>
        <p:spPr>
          <a:xfrm>
            <a:off x="8296720" y="6330949"/>
            <a:ext cx="112624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imágenes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4"/>
          <p:cNvSpPr txBox="1"/>
          <p:nvPr/>
        </p:nvSpPr>
        <p:spPr>
          <a:xfrm>
            <a:off x="10226397" y="6324026"/>
            <a:ext cx="94932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Reproducción de voz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 txBox="1"/>
          <p:nvPr/>
        </p:nvSpPr>
        <p:spPr>
          <a:xfrm>
            <a:off x="11139438" y="6322166"/>
            <a:ext cx="109043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habla y sonidos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Descripción generada automáticamente" id="254" name="Google Shape;25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8236" y="5819147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4"/>
          <p:cNvSpPr txBox="1"/>
          <p:nvPr/>
        </p:nvSpPr>
        <p:spPr>
          <a:xfrm>
            <a:off x="9419141" y="6330949"/>
            <a:ext cx="726872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Escritura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Descripción generada automáticamente" id="256" name="Google Shape;25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13131" y="2978129"/>
            <a:ext cx="1496825" cy="1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4"/>
          <p:cNvSpPr txBox="1"/>
          <p:nvPr/>
        </p:nvSpPr>
        <p:spPr>
          <a:xfrm>
            <a:off x="8720641" y="4489468"/>
            <a:ext cx="14968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Asistentes virtuales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que contiene dibujo&#10;&#10;Descripción generada automáticamente" id="258" name="Google Shape;25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54155" y="3192424"/>
            <a:ext cx="1127554" cy="1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10501965" y="4496680"/>
            <a:ext cx="134751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Coches inteligentes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scanner Chatbot — ChatbotGuide.org" id="264" name="Google Shape;2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4816" y="1923989"/>
            <a:ext cx="6427694" cy="365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5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Chatbots y asistentes virtuales</a:t>
            </a: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/>
        </p:nvSpPr>
        <p:spPr>
          <a:xfrm>
            <a:off x="523782" y="6123543"/>
            <a:ext cx="3329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Microsoft disabled people video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Computer Vision</a:t>
            </a:r>
            <a:endParaRPr i="1" sz="1800">
              <a:solidFill>
                <a:srgbClr val="D8D8D8"/>
              </a:solidFill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itHub - StevieG47/Matlab-ComputerVision: Car Tracking, Lane Detection,  Traffic Sign Recognition, Homography, Color Segmentation, Visual Odometry" id="276" name="Google Shape;2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003377"/>
            <a:ext cx="5074772" cy="3460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ow Facebook Computer Vision Tags Chrome Extension – Bram.us" id="277" name="Google Shape;27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902" y="2780805"/>
            <a:ext cx="4957798" cy="26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7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Robots</a:t>
            </a:r>
            <a:endParaRPr/>
          </a:p>
        </p:txBody>
      </p:sp>
      <p:sp>
        <p:nvSpPr>
          <p:cNvPr id="284" name="Google Shape;284;p1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phia, el primer robot con ciudadanía - CRIPTO TENDENCIA" id="285" name="Google Shape;2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170" y="2432482"/>
            <a:ext cx="4366532" cy="29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/>
        </p:nvSpPr>
        <p:spPr>
          <a:xfrm>
            <a:off x="2254928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Sophia Robot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7"/>
          <p:cNvSpPr txBox="1"/>
          <p:nvPr/>
        </p:nvSpPr>
        <p:spPr>
          <a:xfrm>
            <a:off x="8220723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Robot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ndle', el sorprendente robot de Boston Dynamics que salta y mantiene el  equilibrio con sólo dos ruedas" id="288" name="Google Shape;2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9274" y="2514045"/>
            <a:ext cx="4670353" cy="28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/>
          <p:nvPr/>
        </p:nvSpPr>
        <p:spPr>
          <a:xfrm>
            <a:off x="426128" y="6271859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Robots más avanzados en 2020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 que acaba de nacer…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cer Meme de Bender" id="295" name="Google Shape;2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676" y="1899075"/>
            <a:ext cx="5438648" cy="408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TSB: Tesla's Autopilot UX a “major role” in fatal Model S crash [Updated]  | Ars Technica" id="300" name="Google Shape;3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988" y="2321859"/>
            <a:ext cx="5039894" cy="290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9"/>
          <p:cNvSpPr txBox="1"/>
          <p:nvPr/>
        </p:nvSpPr>
        <p:spPr>
          <a:xfrm>
            <a:off x="1344706" y="5531224"/>
            <a:ext cx="334383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Tesla’s Autopilot UX a “major role” in fatal Model S crash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witter taught Microsoft's AI chatbot to be a racist asshole in less than a  day - The Verge" id="302" name="Google Shape;30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6344" y="2904329"/>
            <a:ext cx="4743229" cy="2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9"/>
          <p:cNvSpPr txBox="1"/>
          <p:nvPr/>
        </p:nvSpPr>
        <p:spPr>
          <a:xfrm>
            <a:off x="7376373" y="5531224"/>
            <a:ext cx="36631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Twitter taught Microsoft’s AI chatbot to be a racist asshole in less than a day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9"/>
          <p:cNvSpPr txBox="1"/>
          <p:nvPr/>
        </p:nvSpPr>
        <p:spPr>
          <a:xfrm>
            <a:off x="381740" y="6269888"/>
            <a:ext cx="23703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Alexa fail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9"/>
          <p:cNvSpPr txBox="1"/>
          <p:nvPr/>
        </p:nvSpPr>
        <p:spPr>
          <a:xfrm>
            <a:off x="10134021" y="6269887"/>
            <a:ext cx="1811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 equipo 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400" y="1902303"/>
            <a:ext cx="727320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0"/>
          <p:cNvSpPr txBox="1"/>
          <p:nvPr/>
        </p:nvSpPr>
        <p:spPr>
          <a:xfrm>
            <a:off x="716902" y="3091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y herramientas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497691" y="763312"/>
            <a:ext cx="90000" cy="654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2004332" y="2875345"/>
            <a:ext cx="8401049" cy="2123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de las ciencias de la computación y una rama de la Inteligencia Artificial, cuyo objetivo es simular el </a:t>
            </a:r>
            <a:r>
              <a:rPr b="1" i="1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automático</a:t>
            </a: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b="1" i="1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Ejemplo de banca</a:t>
            </a:r>
            <a:endParaRPr/>
          </a:p>
        </p:txBody>
      </p:sp>
      <p:sp>
        <p:nvSpPr>
          <p:cNvPr id="101" name="Google Shape;101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2" name="Google Shape;102;p3"/>
          <p:cNvGraphicFramePr/>
          <p:nvPr/>
        </p:nvGraphicFramePr>
        <p:xfrm>
          <a:off x="587829" y="32121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{5AEA9569-01FE-4905-96E4-45E69A2EE58A}</a:tableStyleId>
              </a:tblPr>
              <a:tblGrid>
                <a:gridCol w="1113825"/>
                <a:gridCol w="1113825"/>
                <a:gridCol w="1113825"/>
                <a:gridCol w="1113825"/>
              </a:tblGrid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Cliente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Dinero en cuenta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Ha tenido impagos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Buen pagador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50.000 €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150.000 €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1.000 €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500 €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03" name="Google Shape;103;p3"/>
          <p:cNvGraphicFramePr/>
          <p:nvPr/>
        </p:nvGraphicFramePr>
        <p:xfrm>
          <a:off x="5614513" y="26086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{5AEA9569-01FE-4905-96E4-45E69A2EE58A}</a:tableStyleId>
              </a:tblPr>
              <a:tblGrid>
                <a:gridCol w="845000"/>
                <a:gridCol w="845000"/>
                <a:gridCol w="845000"/>
                <a:gridCol w="845000"/>
                <a:gridCol w="845000"/>
                <a:gridCol w="845000"/>
                <a:gridCol w="845000"/>
              </a:tblGrid>
              <a:tr h="34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Cliente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Dinero en cuenta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Ha tenido impagos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Trabajo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Estado civil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Deudas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Buen pagador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50.000 €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11.000 €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Casado/a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Hipoteca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24.000 €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Paro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150.000 €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Pareja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Hipoteca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1.000 €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Pensionista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Pareja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Préstamo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33.000 €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Pensionista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cap="none" strike="noStrike"/>
                        <a:t>Casado/a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Hipoteca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G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725 €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Pareja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H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500 €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Estudiante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6.000 €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cap="none" strike="noStrike"/>
                        <a:t>Casado/a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Préstamo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0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J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300.000 €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Soltero/a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-ES" sz="900" u="none" cap="none" strike="noStrike"/>
                        <a:t>SI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Mi primer modelo de ML</a:t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463844" y="1891900"/>
            <a:ext cx="107644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vez que viajas apuntas tus KMs y el combustible consumido, por lo que cuánto más distancia, más combustible consumo.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en 300 km consumo 40L, ¿Cuántos L consumo en 700km?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307" y="3347309"/>
            <a:ext cx="3197088" cy="2200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4"/>
          <p:cNvCxnSpPr/>
          <p:nvPr/>
        </p:nvCxnSpPr>
        <p:spPr>
          <a:xfrm flipH="1" rot="10800000">
            <a:off x="1930960" y="3658028"/>
            <a:ext cx="2204621" cy="1410746"/>
          </a:xfrm>
          <a:prstGeom prst="straightConnector1">
            <a:avLst/>
          </a:prstGeom>
          <a:noFill/>
          <a:ln cap="flat" cmpd="sng" w="222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4"/>
          <p:cNvSpPr txBox="1"/>
          <p:nvPr/>
        </p:nvSpPr>
        <p:spPr>
          <a:xfrm>
            <a:off x="1866204" y="5689047"/>
            <a:ext cx="1570173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3909" l="-154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963695" y="6058061"/>
            <a:ext cx="36075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5549" l="-1178" r="-334" t="-22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906053" y="3772809"/>
            <a:ext cx="1562100" cy="667692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8988853" y="3772808"/>
            <a:ext cx="1562100" cy="667693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 de personas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906053" y="4757059"/>
            <a:ext cx="1562100" cy="667693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8988853" y="4757059"/>
            <a:ext cx="1562100" cy="667693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Altura recorrida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569914" y="5941503"/>
            <a:ext cx="46583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6662" l="-25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26" name="Google Shape;126;p34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7" name="Google Shape;127;p3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4"/>
          <p:cNvSpPr/>
          <p:nvPr/>
        </p:nvSpPr>
        <p:spPr>
          <a:xfrm>
            <a:off x="2004332" y="2884870"/>
            <a:ext cx="8401049" cy="2123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de las ciencias de la computación y una rama de la Inteligencia Artificial, cuyo objetivo es simular el </a:t>
            </a:r>
            <a:r>
              <a:rPr b="1" i="1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automático</a:t>
            </a: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b="1" i="1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b="0" i="1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2964032" y="2103437"/>
            <a:ext cx="626393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podemos resolver con Machine Learning?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/>
          <p:nvPr/>
        </p:nvSpPr>
        <p:spPr>
          <a:xfrm>
            <a:off x="26633" y="55488"/>
            <a:ext cx="3996000" cy="3300272"/>
          </a:xfrm>
          <a:prstGeom prst="rect">
            <a:avLst/>
          </a:prstGeom>
          <a:blipFill rotWithShape="1">
            <a:blip r:embed="rId3">
              <a:alphaModFix amt="38000"/>
            </a:blip>
            <a:stretch>
              <a:fillRect b="0" l="-29271" r="-29271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Banca y Seguros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fraude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Anticipación al impago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 personalizados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4083731" y="55488"/>
            <a:ext cx="4012707" cy="3300272"/>
          </a:xfrm>
          <a:prstGeom prst="rect">
            <a:avLst/>
          </a:prstGeom>
          <a:blipFill rotWithShape="1">
            <a:blip r:embed="rId4">
              <a:alphaModFix amt="3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del cliente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sentimientos en campañas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Experiencia de cliente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8140828" y="55488"/>
            <a:ext cx="4012707" cy="3300272"/>
          </a:xfrm>
          <a:prstGeom prst="rect">
            <a:avLst/>
          </a:prstGeom>
          <a:blipFill rotWithShape="1">
            <a:blip r:embed="rId5">
              <a:alphaModFix amt="38000"/>
            </a:blip>
            <a:stretch>
              <a:fillRect b="0" l="-6964" r="-696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Retail y logística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Comportamientos de compra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de entregas y de demadas</a:t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averías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26634" y="3429000"/>
            <a:ext cx="4012707" cy="3300272"/>
          </a:xfrm>
          <a:prstGeom prst="rect">
            <a:avLst/>
          </a:prstGeom>
          <a:blipFill rotWithShape="1">
            <a:blip r:embed="rId6">
              <a:alphaModFix amt="3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Sector salud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Clasificadores de radiografías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enfermedades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a la saturación de hospitales/clínicas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083731" y="3429000"/>
            <a:ext cx="4012707" cy="3300272"/>
          </a:xfrm>
          <a:prstGeom prst="rect">
            <a:avLst/>
          </a:prstGeom>
          <a:blipFill rotWithShape="1">
            <a:blip r:embed="rId7">
              <a:alphaModFix amt="38000"/>
            </a:blip>
            <a:stretch>
              <a:fillRect b="0" l="-8309" r="-830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Recomendadores de productos en base a tu actividad en RRSS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 de media (Netflix, Spotify)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8140828" y="3429000"/>
            <a:ext cx="4012707" cy="3300272"/>
          </a:xfrm>
          <a:prstGeom prst="rect">
            <a:avLst/>
          </a:prstGeom>
          <a:blipFill rotWithShape="1">
            <a:blip r:embed="rId8">
              <a:alphaModFix amt="3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E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Tendencias/anomalías, comportamientos predictivos en mercado de valores, energético.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/>
          <p:nvPr/>
        </p:nvSpPr>
        <p:spPr>
          <a:xfrm>
            <a:off x="319880" y="1272345"/>
            <a:ext cx="3263900" cy="803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s-E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utilizados en predicción de datos etiquetados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3807777" y="0"/>
            <a:ext cx="4474020" cy="685799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1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8535640" y="1258024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Reinforcment Learning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s-E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que aprenden interactuando con su entorno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103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660" y="247815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367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506" y="3538595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023" y="37956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975" y="3510006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/>
        </p:nvSpPr>
        <p:spPr>
          <a:xfrm>
            <a:off x="584506" y="2216542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 pagador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625103" y="3263426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 pagador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1020" y="320535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4602" y="255716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20" y="266225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320" y="26520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573" y="352430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45" y="381939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2940" y="314290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4055" y="2601662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 txBox="1"/>
          <p:nvPr/>
        </p:nvSpPr>
        <p:spPr>
          <a:xfrm>
            <a:off x="2471870" y="2936415"/>
            <a:ext cx="95923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Nuevos casos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85472" y="254834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828" y="2695300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0991" y="276423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1432" y="2713156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9340" y="256068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22553" y="3940843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3438" y="37069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36593" y="372627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438" y="298533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1885" y="372842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8053" y="36734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7845" y="3925333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 txBox="1"/>
          <p:nvPr/>
        </p:nvSpPr>
        <p:spPr>
          <a:xfrm>
            <a:off x="4603746" y="2286624"/>
            <a:ext cx="87567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6376875" y="2305830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Autónomo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6449706" y="3475177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Pensionistas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4434486" y="3416611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Desempleados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4427760" y="1223289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s-E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 no etiquetados, detectan patrones o anomalías.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 txBox="1"/>
          <p:nvPr>
            <p:ph type="title"/>
          </p:nvPr>
        </p:nvSpPr>
        <p:spPr>
          <a:xfrm>
            <a:off x="2294108" y="114124"/>
            <a:ext cx="7493000" cy="78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/>
              <a:t>Tipos de algoritmos</a:t>
            </a:r>
            <a:endParaRPr/>
          </a:p>
        </p:txBody>
      </p:sp>
      <p:cxnSp>
        <p:nvCxnSpPr>
          <p:cNvPr id="186" name="Google Shape;186;p8"/>
          <p:cNvCxnSpPr/>
          <p:nvPr/>
        </p:nvCxnSpPr>
        <p:spPr>
          <a:xfrm>
            <a:off x="1951830" y="2433008"/>
            <a:ext cx="0" cy="150783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8"/>
          <p:cNvSpPr/>
          <p:nvPr/>
        </p:nvSpPr>
        <p:spPr>
          <a:xfrm>
            <a:off x="5370748" y="5057464"/>
            <a:ext cx="1468392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3954634" y="5761881"/>
            <a:ext cx="1968478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b="0" i="0" sz="11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Segmentación de clientes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Biología: Clasificación de plantas o animales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6124047" y="5661262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 de fraudes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96914" y="5111704"/>
            <a:ext cx="2201773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285286" y="5590138"/>
            <a:ext cx="1452246" cy="944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-&gt; Número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Proyección de ventas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Estimación de parámetros para evitar averías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1848039" y="5483812"/>
            <a:ext cx="2062166" cy="999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-&gt; Clase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imágenes para medicina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texto para RRSS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Default en bancos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ep Reinforcement Learning and Its Applications - Inteliment Technologies" id="193" name="Google Shape;19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22489" y="2509373"/>
            <a:ext cx="3006657" cy="169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4956951" y="6318681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Reducción dimensionalidad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previas a un algoritmo supervisado, para reducir features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9368972" y="5483624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Recomendador de noticias, conducción autónoma, Natural Language Processing</a:t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algoritmos</a:t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ypes of Machine Learning Algorithms | 7wData"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3839" y="1634705"/>
            <a:ext cx="6621726" cy="47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/>
          <p:nvPr/>
        </p:nvSpPr>
        <p:spPr>
          <a:xfrm rot="3598520">
            <a:off x="5835440" y="1469075"/>
            <a:ext cx="3944116" cy="2637323"/>
          </a:xfrm>
          <a:prstGeom prst="flowChartTerminator">
            <a:avLst/>
          </a:prstGeom>
          <a:noFill/>
          <a:ln cap="flat" cmpd="sng" w="57150">
            <a:solidFill>
              <a:srgbClr val="FFFF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8886178" y="1524937"/>
            <a:ext cx="12073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2020-10-12T14:09:12Z</dcterms:created>
  <dc:creator>Daniel Ortiz</dc:creator>
</cp:coreProperties>
</file>